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6" r:id="rId5"/>
  </p:sldMasterIdLst>
  <p:notesMasterIdLst>
    <p:notesMasterId r:id="rId14"/>
  </p:notesMasterIdLst>
  <p:handoutMasterIdLst>
    <p:handoutMasterId r:id="rId15"/>
  </p:handoutMasterIdLst>
  <p:sldIdLst>
    <p:sldId id="301" r:id="rId6"/>
    <p:sldId id="300" r:id="rId7"/>
    <p:sldId id="283" r:id="rId8"/>
    <p:sldId id="297" r:id="rId9"/>
    <p:sldId id="292" r:id="rId10"/>
    <p:sldId id="285" r:id="rId11"/>
    <p:sldId id="299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2" autoAdjust="0"/>
  </p:normalViewPr>
  <p:slideViewPr>
    <p:cSldViewPr snapToGrid="0">
      <p:cViewPr varScale="1">
        <p:scale>
          <a:sx n="85" d="100"/>
          <a:sy n="85" d="100"/>
        </p:scale>
        <p:origin x="518" y="82"/>
      </p:cViewPr>
      <p:guideLst/>
    </p:cSldViewPr>
  </p:slideViewPr>
  <p:outlineViewPr>
    <p:cViewPr>
      <p:scale>
        <a:sx n="33" d="100"/>
        <a:sy n="33" d="100"/>
      </p:scale>
      <p:origin x="0" y="-9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5/8/2022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xmlns="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xmlns="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xmlns="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776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14B95064-E6BF-43CD-ACBD-6363E8D9B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solidFill>
            <a:schemeClr val="tx1">
              <a:alpha val="80000"/>
            </a:schemeClr>
          </a:solidFill>
        </p:spPr>
        <p:txBody>
          <a:bodyPr vert="horz" lIns="252000" tIns="180000" rIns="180000" bIns="180000" rtlCol="0">
            <a:noAutofit/>
          </a:bodyPr>
          <a:lstStyle>
            <a:lvl1pPr marL="0" indent="0" algn="l">
              <a:buNone/>
              <a:defRPr lang="en-US">
                <a:solidFill>
                  <a:schemeClr val="bg1"/>
                </a:solidFill>
              </a:defRPr>
            </a:lvl1pPr>
          </a:lstStyle>
          <a:p>
            <a:pPr marL="266700" lvl="0" indent="-26670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63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08000"/>
            <a:ext cx="11328000" cy="5183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207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xmlns="" id="{EE1E0B79-3CC8-4DCF-8AEC-AC43BC9A3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1886" y="1007250"/>
            <a:ext cx="5460114" cy="5169713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15546508-E26C-46CD-8939-D20E71BF4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99" y="1007250"/>
            <a:ext cx="5448115" cy="5169713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555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2" name="Rectangle 11" descr="Accent bar right&#10;">
            <a:extLst>
              <a:ext uri="{FF2B5EF4-FFF2-40B4-BE49-F238E27FC236}">
                <a16:creationId xmlns:a16="http://schemas.microsoft.com/office/drawing/2014/main" xmlns="" id="{3E8A46E0-47C2-4441-B7DD-F621A80F1F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D902C307-6561-4E11-9899-1F34830A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xmlns="" id="{CD73439B-6B1B-47C5-B2B0-409015FB3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2086" y="1224128"/>
            <a:ext cx="5447914" cy="3587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12AC6878-44C6-4445-A225-70C0DC482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1955731"/>
            <a:ext cx="5447914" cy="4233932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6D675DA8-374F-4915-973A-53612A41F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943031"/>
            <a:ext cx="5447914" cy="4246632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25315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5B68CA9-AC4C-4D15-9BA1-A9F1AC560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29B24D8A-D8A5-4F57-A260-A4CF75FC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432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32037" cy="141127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 descr="Accent block left">
            <a:extLst>
              <a:ext uri="{FF2B5EF4-FFF2-40B4-BE49-F238E27FC236}">
                <a16:creationId xmlns:a16="http://schemas.microsoft.com/office/drawing/2014/main" xmlns="" id="{48A1A904-FE62-4BE3-BAE9-0EEAE7B1E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3E50A411-2E68-4F4D-B4BC-62E87C633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2FBF39A8-0BD5-48FD-9993-F595D4F727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8816" y="432001"/>
            <a:ext cx="6971184" cy="54290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063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DB3A426-6D4A-4D91-ACD6-A2C25BAE4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4370" y="2033588"/>
            <a:ext cx="8863262" cy="2790825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243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0433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Text Placeholder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Graphic 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0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24" name="Graphic 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6776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Graphic 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8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Text Placeholder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Text Placeholder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57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362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9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=""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3" name="Graphic 12">
            <a:extLst>
              <a:ext uri="{FF2B5EF4-FFF2-40B4-BE49-F238E27FC236}">
                <a16:creationId xmlns=""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Text Placeholder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=""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=""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=""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4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" name="Graphic 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1" name="Text Placeholder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551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=""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Graphic 12">
            <a:extLst>
              <a:ext uri="{FF2B5EF4-FFF2-40B4-BE49-F238E27FC236}">
                <a16:creationId xmlns=""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Media Placeholder 7">
            <a:extLst>
              <a:ext uri="{FF2B5EF4-FFF2-40B4-BE49-F238E27FC236}">
                <a16:creationId xmlns=""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=""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621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=""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ext Placeholder 26">
            <a:extLst>
              <a:ext uri="{FF2B5EF4-FFF2-40B4-BE49-F238E27FC236}">
                <a16:creationId xmlns=""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=""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=""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=""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=""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392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0" name="Graphic 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Graphic 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9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Graphic 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>
                <a:solidFill>
                  <a:prstClr val="black">
                    <a:tint val="75000"/>
                  </a:prstClr>
                </a:solidFill>
              </a:rPr>
              <a:t>MM.DD.20XX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918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41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1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082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Graphic 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8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/>
          <a:lstStyle>
            <a:lvl1pPr algn="r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2668686"/>
            <a:ext cx="5472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Graphic 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094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23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328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algn="l"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000" y="3763648"/>
            <a:ext cx="5472000" cy="24283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xmlns="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307689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815037"/>
            <a:ext cx="5472000" cy="33769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xmlns="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308214"/>
            <a:ext cx="5472000" cy="358775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812214"/>
            <a:ext cx="5472113" cy="3379036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 descr="Accent block left">
            <a:extLst>
              <a:ext uri="{FF2B5EF4-FFF2-40B4-BE49-F238E27FC236}">
                <a16:creationId xmlns:a16="http://schemas.microsoft.com/office/drawing/2014/main" xmlns="" id="{BBC0CAF5-0DE6-4BEA-824E-124A54A76A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1" name="Rectangle 10" descr="Accent bar right&#10;">
            <a:extLst>
              <a:ext uri="{FF2B5EF4-FFF2-40B4-BE49-F238E27FC236}">
                <a16:creationId xmlns:a16="http://schemas.microsoft.com/office/drawing/2014/main" xmlns="" id="{ED008080-B2F5-441A-8B15-30AE86BBF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xmlns="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/>
              <a:t>Thank You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xmlns="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xmlns="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xmlns="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4FDC6F9-37F9-4E25-AECA-D307B8421C73}"/>
              </a:ext>
            </a:extLst>
          </p:cNvPr>
          <p:cNvSpPr txBox="1"/>
          <p:nvPr userDrawn="1"/>
        </p:nvSpPr>
        <p:spPr>
          <a:xfrm>
            <a:off x="10243100" y="6422491"/>
            <a:ext cx="1053900" cy="380860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2500" b="1" i="0" spc="-100" baseline="0" noProof="0" dirty="0">
                <a:solidFill>
                  <a:schemeClr val="accent1"/>
                </a:solidFill>
                <a:latin typeface="+mj-lt"/>
              </a:rPr>
              <a:t>TREY</a:t>
            </a:r>
            <a: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1600" b="1" i="0" spc="-100" baseline="0" noProof="0" dirty="0">
                <a:solidFill>
                  <a:schemeClr val="accent1"/>
                </a:solidFill>
                <a:latin typeface="+mj-lt"/>
              </a:rPr>
            </a:br>
            <a:r>
              <a:rPr lang="en-US" sz="1200" b="0" i="0" spc="14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3" r:id="rId18"/>
    <p:sldLayoutId id="2147483674" r:id="rId19"/>
    <p:sldLayoutId id="2147483654" r:id="rId20"/>
    <p:sldLayoutId id="2147483655" r:id="rId21"/>
    <p:sldLayoutId id="2147483675" r:id="rId22"/>
    <p:sldLayoutId id="2147483672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>
                <a:solidFill>
                  <a:srgbClr val="008EDC"/>
                </a:solidFill>
              </a:rPr>
              <a:t>ADD A FOOTER</a:t>
            </a:r>
            <a:endParaRPr lang="ru-RU" dirty="0">
              <a:solidFill>
                <a:srgbClr val="008E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6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574">
          <p15:clr>
            <a:srgbClr val="F26B43"/>
          </p15:clr>
        </p15:guide>
        <p15:guide id="3" pos="7106">
          <p15:clr>
            <a:srgbClr val="F26B43"/>
          </p15:clr>
        </p15:guide>
        <p15:guide id="4" orient="horz" pos="3748">
          <p15:clr>
            <a:srgbClr val="F26B43"/>
          </p15:clr>
        </p15:guide>
        <p15:guide id="5" pos="4407">
          <p15:clr>
            <a:srgbClr val="F26B43"/>
          </p15:clr>
        </p15:guide>
        <p15:guide id="6" pos="3273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F.L.FLOWER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317" y="3425362"/>
            <a:ext cx="4216047" cy="1671299"/>
          </a:xfrm>
        </p:spPr>
        <p:txBody>
          <a:bodyPr>
            <a:normAutofit fontScale="55000" lnSpcReduction="20000"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Group members: Romisa Manafi – Sara Sedighi – Aysan Bagheri</a:t>
            </a:r>
            <a:r>
              <a:rPr lang="en-US" dirty="0"/>
              <a:t> </a:t>
            </a:r>
            <a:r>
              <a:rPr lang="en-US" dirty="0" smtClean="0"/>
              <a:t>– Parastoo kolahdouzan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 smtClean="0"/>
              <a:t>Coordinator: Parastoo kolahdouzan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/>
              <a:t>Orang 1401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dirty="0"/>
              <a:t>TA: </a:t>
            </a:r>
            <a:r>
              <a:rPr lang="en-US" dirty="0" smtClean="0"/>
              <a:t>M. </a:t>
            </a:r>
            <a:r>
              <a:rPr lang="en-US" dirty="0" err="1" smtClean="0"/>
              <a:t>Abedi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2" name="Picture Placeholder 11" descr="Beautiful cliff sea town on sunset">
            <a:extLst>
              <a:ext uri="{FF2B5EF4-FFF2-40B4-BE49-F238E27FC236}">
                <a16:creationId xmlns=""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14573" r="421"/>
          <a:stretch/>
        </p:blipFill>
        <p:spPr>
          <a:xfrm>
            <a:off x="4614953" y="0"/>
            <a:ext cx="7585924" cy="594957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94920" cy="1152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009" y="-65819"/>
            <a:ext cx="1283882" cy="128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943600" y="2204792"/>
            <a:ext cx="6248400" cy="1944000"/>
          </a:xfrm>
        </p:spPr>
        <p:txBody>
          <a:bodyPr/>
          <a:lstStyle/>
          <a:p>
            <a:r>
              <a:rPr lang="en-US" dirty="0" smtClean="0"/>
              <a:t>What is our project?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943600" y="3827930"/>
            <a:ext cx="6248400" cy="1421496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What did they do in international project class?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Who is a hero?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Who is our hero in this project?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118"/>
            <a:ext cx="4249271" cy="700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Handing touching mobile phone">
            <a:extLst>
              <a:ext uri="{FF2B5EF4-FFF2-40B4-BE49-F238E27FC236}">
                <a16:creationId xmlns:a16="http://schemas.microsoft.com/office/drawing/2014/main" xmlns="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A08948-2B6F-46B1-9D2D-8D7B2B3FB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poster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18729" y="4787900"/>
            <a:ext cx="5341271" cy="1162800"/>
          </a:xfrm>
        </p:spPr>
        <p:txBody>
          <a:bodyPr/>
          <a:lstStyle/>
          <a:p>
            <a:r>
              <a:rPr lang="en-US" dirty="0" smtClean="0"/>
              <a:t>We designed our poster and our hero is a sweeper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6" y="453576"/>
            <a:ext cx="7914368" cy="44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Hand writing on post-it note">
            <a:extLst>
              <a:ext uri="{FF2B5EF4-FFF2-40B4-BE49-F238E27FC236}">
                <a16:creationId xmlns:a16="http://schemas.microsoft.com/office/drawing/2014/main" xmlns="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37135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050" y="650959"/>
            <a:ext cx="6641900" cy="1124345"/>
          </a:xfrm>
        </p:spPr>
        <p:txBody>
          <a:bodyPr/>
          <a:lstStyle/>
          <a:p>
            <a:r>
              <a:rPr lang="en-US" dirty="0" smtClean="0"/>
              <a:t>Our story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26324" y="1775304"/>
            <a:ext cx="6641626" cy="748748"/>
          </a:xfrm>
        </p:spPr>
        <p:txBody>
          <a:bodyPr/>
          <a:lstStyle/>
          <a:p>
            <a:r>
              <a:rPr lang="en-US" dirty="0" smtClean="0"/>
              <a:t>We wrote a story in Persian then we translate it to English and its 365 words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83" t="23399" r="27867" b="7452"/>
          <a:stretch/>
        </p:blipFill>
        <p:spPr>
          <a:xfrm>
            <a:off x="6750424" y="2524052"/>
            <a:ext cx="4813200" cy="427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Desk with computer, phone, books, etc.">
            <a:extLst>
              <a:ext uri="{FF2B5EF4-FFF2-40B4-BE49-F238E27FC236}">
                <a16:creationId xmlns:a16="http://schemas.microsoft.com/office/drawing/2014/main" xmlns="" id="{2E7ADBC3-DECA-9F4C-9289-9E43C7275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song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xmlns="" id="{F278402B-CA7D-4F5B-B3FA-ED74AB3CFB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We wrote our lyrics of our song</a:t>
            </a:r>
          </a:p>
          <a:p>
            <a:r>
              <a:rPr lang="fa-IR" dirty="0" smtClean="0"/>
              <a:t>  </a:t>
            </a:r>
            <a:r>
              <a:rPr lang="en-US" dirty="0" smtClean="0"/>
              <a:t>song with out words: Nocturne -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D5A594-D852-43BB-B591-E9D90272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573" t="26013" r="37059" b="42876"/>
          <a:stretch/>
        </p:blipFill>
        <p:spPr>
          <a:xfrm>
            <a:off x="788894" y="1165411"/>
            <a:ext cx="4818461" cy="332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onference room">
            <a:extLst>
              <a:ext uri="{FF2B5EF4-FFF2-40B4-BE49-F238E27FC236}">
                <a16:creationId xmlns:a16="http://schemas.microsoft.com/office/drawing/2014/main" xmlns="" id="{8F5AE0D5-C196-A947-8AFE-449A48B261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" b="45"/>
          <a:stretch>
            <a:fillRect/>
          </a:stretch>
        </p:blipFill>
        <p:spPr/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B86E961-B76E-423F-995E-11B31E9214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0024" y="5359400"/>
            <a:ext cx="4545106" cy="664882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algn="ctr"/>
            <a:r>
              <a:rPr lang="en-US" sz="3200" dirty="0" smtClean="0"/>
              <a:t>Our painting</a:t>
            </a:r>
            <a:endParaRPr lang="en-US" sz="3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202D98-AA1E-41BB-B94E-180311759C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xmlns="" id="{C5462610-1D7E-437B-B516-F30D9A78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72" y="0"/>
            <a:ext cx="3852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smtClean="0"/>
              <a:t>Add a footer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Watching a film for better understanding:</a:t>
            </a:r>
            <a:endParaRPr lang="en-US" dirty="0"/>
          </a:p>
        </p:txBody>
      </p:sp>
      <p:pic>
        <p:nvPicPr>
          <p:cNvPr id="3" name="YouCut_20220303_0953520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6775" y="1425388"/>
            <a:ext cx="4963178" cy="45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Placeholder 31" descr="hand clapping">
            <a:extLst>
              <a:ext uri="{FF2B5EF4-FFF2-40B4-BE49-F238E27FC236}">
                <a16:creationId xmlns:a16="http://schemas.microsoft.com/office/drawing/2014/main" xmlns="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9200" y="2798354"/>
            <a:ext cx="4622800" cy="1013684"/>
          </a:xfrm>
        </p:spPr>
        <p:txBody>
          <a:bodyPr/>
          <a:lstStyle/>
          <a:p>
            <a:r>
              <a:rPr lang="en-US" sz="3200" dirty="0" smtClean="0"/>
              <a:t>Thanks for you attention</a:t>
            </a:r>
            <a:r>
              <a:rPr lang="en-US" sz="3200" dirty="0" smtClean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69200" y="3957705"/>
            <a:ext cx="3799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smtClean="0"/>
              <a:t>My hero</a:t>
            </a:r>
            <a:endParaRPr lang="en-US" dirty="0"/>
          </a:p>
        </p:txBody>
      </p:sp>
      <p:pic>
        <p:nvPicPr>
          <p:cNvPr id="8" name="Graphic 7" descr="User" title="Icon - Presenter Name">
            <a:extLst>
              <a:ext uri="{FF2B5EF4-FFF2-40B4-BE49-F238E27FC236}">
                <a16:creationId xmlns:a16="http://schemas.microsoft.com/office/drawing/2014/main" xmlns="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485495" y="4006655"/>
            <a:ext cx="218900" cy="218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69200" y="4306722"/>
            <a:ext cx="3799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smtClean="0"/>
              <a:t>F.L.FLOWER</a:t>
            </a:r>
            <a:endParaRPr lang="en-US" dirty="0"/>
          </a:p>
        </p:txBody>
      </p:sp>
      <p:pic>
        <p:nvPicPr>
          <p:cNvPr id="10" name="Graphic 9" descr="Smart Phone" title="Icon - Presenter Phone Number">
            <a:extLst>
              <a:ext uri="{FF2B5EF4-FFF2-40B4-BE49-F238E27FC236}">
                <a16:creationId xmlns:a16="http://schemas.microsoft.com/office/drawing/2014/main" xmlns="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485495" y="4355103"/>
            <a:ext cx="218900" cy="2189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69200" y="4655739"/>
            <a:ext cx="3799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smtClean="0"/>
              <a:t>Mrs. </a:t>
            </a:r>
            <a:r>
              <a:rPr lang="en-US" dirty="0" err="1"/>
              <a:t>A</a:t>
            </a:r>
            <a:r>
              <a:rPr lang="en-US" dirty="0" err="1" smtClean="0"/>
              <a:t>bedi</a:t>
            </a:r>
            <a:endParaRPr lang="en-US" dirty="0"/>
          </a:p>
        </p:txBody>
      </p:sp>
      <p:pic>
        <p:nvPicPr>
          <p:cNvPr id="9" name="Graphic 8" descr="Envelope" title="Icon Presenter Email">
            <a:extLst>
              <a:ext uri="{FF2B5EF4-FFF2-40B4-BE49-F238E27FC236}">
                <a16:creationId xmlns:a16="http://schemas.microsoft.com/office/drawing/2014/main" xmlns="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485495" y="4703551"/>
            <a:ext cx="218900" cy="21890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FD8A1232-50A8-4535-AAF9-7F4180EAA0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69200" y="5004756"/>
            <a:ext cx="3799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r>
              <a:rPr lang="en-US" dirty="0" err="1" smtClean="0"/>
              <a:t>Farzanegan</a:t>
            </a:r>
            <a:r>
              <a:rPr lang="en-US" dirty="0" smtClean="0"/>
              <a:t> 5</a:t>
            </a:r>
            <a:endParaRPr lang="en-US" dirty="0"/>
          </a:p>
        </p:txBody>
      </p:sp>
      <p:pic>
        <p:nvPicPr>
          <p:cNvPr id="11" name="Graphic 10" descr="Link">
            <a:extLst>
              <a:ext uri="{FF2B5EF4-FFF2-40B4-BE49-F238E27FC236}">
                <a16:creationId xmlns:a16="http://schemas.microsoft.com/office/drawing/2014/main" xmlns="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472552" y="5040763"/>
            <a:ext cx="244786" cy="244786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6652" y="3004917"/>
            <a:ext cx="2452599" cy="39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0_Bright business presentation_AAS_v3" id="{57D58BC9-3F05-45D4-81CD-7BA898B4CAAD}" vid="{0F92AA19-00D6-4C71-B13F-219D7994A0BF}"/>
    </a:ext>
  </a:extLst>
</a:theme>
</file>

<file path=ppt/theme/theme2.xml><?xml version="1.0" encoding="utf-8"?>
<a:theme xmlns:a="http://schemas.openxmlformats.org/drawingml/2006/main" name="1_Office Theme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90D0D0-7C1D-47FF-A2F0-9937AA567A3D}">
  <ds:schemaRefs>
    <ds:schemaRef ds:uri="http://purl.org/dc/terms/"/>
    <ds:schemaRef ds:uri="16c05727-aa75-4e4a-9b5f-8a80a1165891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71af3243-3dd4-4a8d-8c0d-dd76da1f02a5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8E15EA0-2F38-456B-B156-038699A5D1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DB5DD7-8DCC-4069-9EB3-5D09818665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Bright business presentation</Template>
  <TotalTime>0</TotalTime>
  <Words>137</Words>
  <Application>Microsoft Office PowerPoint</Application>
  <PresentationFormat>Widescreen</PresentationFormat>
  <Paragraphs>33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Candara</vt:lpstr>
      <vt:lpstr>Century Gothic</vt:lpstr>
      <vt:lpstr>Corbel</vt:lpstr>
      <vt:lpstr>Times New Roman</vt:lpstr>
      <vt:lpstr>Wingdings</vt:lpstr>
      <vt:lpstr>Office Theme</vt:lpstr>
      <vt:lpstr>1_Office Theme</vt:lpstr>
      <vt:lpstr>F.L.FLOWER</vt:lpstr>
      <vt:lpstr>What is our project?</vt:lpstr>
      <vt:lpstr>Our poster</vt:lpstr>
      <vt:lpstr>Our story</vt:lpstr>
      <vt:lpstr>Our song</vt:lpstr>
      <vt:lpstr>Large image</vt:lpstr>
      <vt:lpstr>Watching a film for better understanding:</vt:lpstr>
      <vt:lpstr>Thanks for you attention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2021-12-08T21:49:41Z</dcterms:created>
  <dcterms:modified xsi:type="dcterms:W3CDTF">2022-05-08T15:29:04Z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